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es Celin" userId="b27f0196-cc88-46f1-9cb9-e7311a4250e7" providerId="ADAL" clId="{FE33D620-5860-4BC0-8787-34275EE2177B}"/>
    <pc:docChg chg="modSld">
      <pc:chgData name="Ines Celin" userId="b27f0196-cc88-46f1-9cb9-e7311a4250e7" providerId="ADAL" clId="{FE33D620-5860-4BC0-8787-34275EE2177B}" dt="2018-10-15T16:52:21.637" v="13" actId="404"/>
      <pc:docMkLst>
        <pc:docMk/>
      </pc:docMkLst>
      <pc:sldChg chg="modSp">
        <pc:chgData name="Ines Celin" userId="b27f0196-cc88-46f1-9cb9-e7311a4250e7" providerId="ADAL" clId="{FE33D620-5860-4BC0-8787-34275EE2177B}" dt="2018-10-15T16:51:15.466" v="1" actId="404"/>
        <pc:sldMkLst>
          <pc:docMk/>
          <pc:sldMk cId="119595764" sldId="257"/>
        </pc:sldMkLst>
        <pc:spChg chg="mod">
          <ac:chgData name="Ines Celin" userId="b27f0196-cc88-46f1-9cb9-e7311a4250e7" providerId="ADAL" clId="{FE33D620-5860-4BC0-8787-34275EE2177B}" dt="2018-10-15T16:51:11.307" v="0" actId="404"/>
          <ac:spMkLst>
            <pc:docMk/>
            <pc:sldMk cId="119595764" sldId="257"/>
            <ac:spMk id="13" creationId="{00000000-0000-0000-0000-000000000000}"/>
          </ac:spMkLst>
        </pc:spChg>
        <pc:spChg chg="mod">
          <ac:chgData name="Ines Celin" userId="b27f0196-cc88-46f1-9cb9-e7311a4250e7" providerId="ADAL" clId="{FE33D620-5860-4BC0-8787-34275EE2177B}" dt="2018-10-15T16:51:15.466" v="1" actId="404"/>
          <ac:spMkLst>
            <pc:docMk/>
            <pc:sldMk cId="119595764" sldId="257"/>
            <ac:spMk id="15" creationId="{00000000-0000-0000-0000-000000000000}"/>
          </ac:spMkLst>
        </pc:spChg>
      </pc:sldChg>
      <pc:sldChg chg="modSp">
        <pc:chgData name="Ines Celin" userId="b27f0196-cc88-46f1-9cb9-e7311a4250e7" providerId="ADAL" clId="{FE33D620-5860-4BC0-8787-34275EE2177B}" dt="2018-10-15T16:51:41.774" v="5" actId="404"/>
        <pc:sldMkLst>
          <pc:docMk/>
          <pc:sldMk cId="2973447119" sldId="258"/>
        </pc:sldMkLst>
        <pc:spChg chg="mod">
          <ac:chgData name="Ines Celin" userId="b27f0196-cc88-46f1-9cb9-e7311a4250e7" providerId="ADAL" clId="{FE33D620-5860-4BC0-8787-34275EE2177B}" dt="2018-10-15T16:51:31.325" v="3" actId="404"/>
          <ac:spMkLst>
            <pc:docMk/>
            <pc:sldMk cId="2973447119" sldId="258"/>
            <ac:spMk id="9" creationId="{00000000-0000-0000-0000-000000000000}"/>
          </ac:spMkLst>
        </pc:spChg>
        <pc:spChg chg="mod">
          <ac:chgData name="Ines Celin" userId="b27f0196-cc88-46f1-9cb9-e7311a4250e7" providerId="ADAL" clId="{FE33D620-5860-4BC0-8787-34275EE2177B}" dt="2018-10-15T16:51:37.651" v="4" actId="404"/>
          <ac:spMkLst>
            <pc:docMk/>
            <pc:sldMk cId="2973447119" sldId="258"/>
            <ac:spMk id="14" creationId="{00000000-0000-0000-0000-000000000000}"/>
          </ac:spMkLst>
        </pc:spChg>
        <pc:spChg chg="mod">
          <ac:chgData name="Ines Celin" userId="b27f0196-cc88-46f1-9cb9-e7311a4250e7" providerId="ADAL" clId="{FE33D620-5860-4BC0-8787-34275EE2177B}" dt="2018-10-15T16:51:41.774" v="5" actId="404"/>
          <ac:spMkLst>
            <pc:docMk/>
            <pc:sldMk cId="2973447119" sldId="258"/>
            <ac:spMk id="15" creationId="{00000000-0000-0000-0000-000000000000}"/>
          </ac:spMkLst>
        </pc:spChg>
      </pc:sldChg>
      <pc:sldChg chg="modSp">
        <pc:chgData name="Ines Celin" userId="b27f0196-cc88-46f1-9cb9-e7311a4250e7" providerId="ADAL" clId="{FE33D620-5860-4BC0-8787-34275EE2177B}" dt="2018-10-15T16:52:03.863" v="10" actId="404"/>
        <pc:sldMkLst>
          <pc:docMk/>
          <pc:sldMk cId="1447606888" sldId="259"/>
        </pc:sldMkLst>
        <pc:spChg chg="mod">
          <ac:chgData name="Ines Celin" userId="b27f0196-cc88-46f1-9cb9-e7311a4250e7" providerId="ADAL" clId="{FE33D620-5860-4BC0-8787-34275EE2177B}" dt="2018-10-15T16:51:52.484" v="7" actId="404"/>
          <ac:spMkLst>
            <pc:docMk/>
            <pc:sldMk cId="1447606888" sldId="259"/>
            <ac:spMk id="13" creationId="{00000000-0000-0000-0000-000000000000}"/>
          </ac:spMkLst>
        </pc:spChg>
        <pc:spChg chg="mod">
          <ac:chgData name="Ines Celin" userId="b27f0196-cc88-46f1-9cb9-e7311a4250e7" providerId="ADAL" clId="{FE33D620-5860-4BC0-8787-34275EE2177B}" dt="2018-10-15T16:52:03.863" v="10" actId="404"/>
          <ac:spMkLst>
            <pc:docMk/>
            <pc:sldMk cId="1447606888" sldId="259"/>
            <ac:spMk id="14" creationId="{00000000-0000-0000-0000-000000000000}"/>
          </ac:spMkLst>
        </pc:spChg>
        <pc:spChg chg="mod">
          <ac:chgData name="Ines Celin" userId="b27f0196-cc88-46f1-9cb9-e7311a4250e7" providerId="ADAL" clId="{FE33D620-5860-4BC0-8787-34275EE2177B}" dt="2018-10-15T16:51:59.602" v="9" actId="404"/>
          <ac:spMkLst>
            <pc:docMk/>
            <pc:sldMk cId="1447606888" sldId="259"/>
            <ac:spMk id="15" creationId="{00000000-0000-0000-0000-000000000000}"/>
          </ac:spMkLst>
        </pc:spChg>
      </pc:sldChg>
      <pc:sldChg chg="modSp">
        <pc:chgData name="Ines Celin" userId="b27f0196-cc88-46f1-9cb9-e7311a4250e7" providerId="ADAL" clId="{FE33D620-5860-4BC0-8787-34275EE2177B}" dt="2018-10-15T16:52:21.637" v="13" actId="404"/>
        <pc:sldMkLst>
          <pc:docMk/>
          <pc:sldMk cId="2608668993" sldId="260"/>
        </pc:sldMkLst>
        <pc:spChg chg="mod">
          <ac:chgData name="Ines Celin" userId="b27f0196-cc88-46f1-9cb9-e7311a4250e7" providerId="ADAL" clId="{FE33D620-5860-4BC0-8787-34275EE2177B}" dt="2018-10-15T16:52:09.928" v="11" actId="404"/>
          <ac:spMkLst>
            <pc:docMk/>
            <pc:sldMk cId="2608668993" sldId="260"/>
            <ac:spMk id="9" creationId="{00000000-0000-0000-0000-000000000000}"/>
          </ac:spMkLst>
        </pc:spChg>
        <pc:spChg chg="mod">
          <ac:chgData name="Ines Celin" userId="b27f0196-cc88-46f1-9cb9-e7311a4250e7" providerId="ADAL" clId="{FE33D620-5860-4BC0-8787-34275EE2177B}" dt="2018-10-15T16:52:17.513" v="12" actId="404"/>
          <ac:spMkLst>
            <pc:docMk/>
            <pc:sldMk cId="2608668993" sldId="260"/>
            <ac:spMk id="13" creationId="{00000000-0000-0000-0000-000000000000}"/>
          </ac:spMkLst>
        </pc:spChg>
        <pc:spChg chg="mod">
          <ac:chgData name="Ines Celin" userId="b27f0196-cc88-46f1-9cb9-e7311a4250e7" providerId="ADAL" clId="{FE33D620-5860-4BC0-8787-34275EE2177B}" dt="2018-10-15T16:52:21.637" v="13" actId="404"/>
          <ac:spMkLst>
            <pc:docMk/>
            <pc:sldMk cId="2608668993" sldId="260"/>
            <ac:spMk id="1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Uredite slog podnaslova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BDB5-311D-4163-AF9E-71AB7F3C3A64}" type="datetimeFigureOut">
              <a:rPr lang="sl-SI" smtClean="0"/>
              <a:t>24. 03. 2020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7030F-C3CD-480B-85BE-0415D89674E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87412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BDB5-311D-4163-AF9E-71AB7F3C3A64}" type="datetimeFigureOut">
              <a:rPr lang="sl-SI" smtClean="0"/>
              <a:t>24. 03. 2020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7030F-C3CD-480B-85BE-0415D89674E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06246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BDB5-311D-4163-AF9E-71AB7F3C3A64}" type="datetimeFigureOut">
              <a:rPr lang="sl-SI" smtClean="0"/>
              <a:t>24. 03. 2020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7030F-C3CD-480B-85BE-0415D89674E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67278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BDB5-311D-4163-AF9E-71AB7F3C3A64}" type="datetimeFigureOut">
              <a:rPr lang="sl-SI" smtClean="0"/>
              <a:t>24. 03. 2020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7030F-C3CD-480B-85BE-0415D89674E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33198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BDB5-311D-4163-AF9E-71AB7F3C3A64}" type="datetimeFigureOut">
              <a:rPr lang="sl-SI" smtClean="0"/>
              <a:t>24. 03. 2020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7030F-C3CD-480B-85BE-0415D89674E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9203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BDB5-311D-4163-AF9E-71AB7F3C3A64}" type="datetimeFigureOut">
              <a:rPr lang="sl-SI" smtClean="0"/>
              <a:t>24. 03. 2020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7030F-C3CD-480B-85BE-0415D89674E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48805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BDB5-311D-4163-AF9E-71AB7F3C3A64}" type="datetimeFigureOut">
              <a:rPr lang="sl-SI" smtClean="0"/>
              <a:t>24. 03. 2020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7030F-C3CD-480B-85BE-0415D89674E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91719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BDB5-311D-4163-AF9E-71AB7F3C3A64}" type="datetimeFigureOut">
              <a:rPr lang="sl-SI" smtClean="0"/>
              <a:t>24. 03. 2020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7030F-C3CD-480B-85BE-0415D89674E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3748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BDB5-311D-4163-AF9E-71AB7F3C3A64}" type="datetimeFigureOut">
              <a:rPr lang="sl-SI" smtClean="0"/>
              <a:t>24. 03. 2020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7030F-C3CD-480B-85BE-0415D89674E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80731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BDB5-311D-4163-AF9E-71AB7F3C3A64}" type="datetimeFigureOut">
              <a:rPr lang="sl-SI" smtClean="0"/>
              <a:t>24. 03. 2020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7030F-C3CD-480B-85BE-0415D89674E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17112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BDB5-311D-4163-AF9E-71AB7F3C3A64}" type="datetimeFigureOut">
              <a:rPr lang="sl-SI" smtClean="0"/>
              <a:t>24. 03. 2020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7030F-C3CD-480B-85BE-0415D89674E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42540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BBDB5-311D-4163-AF9E-71AB7F3C3A64}" type="datetimeFigureOut">
              <a:rPr lang="sl-SI" smtClean="0"/>
              <a:t>24. 03. 2020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7030F-C3CD-480B-85BE-0415D89674E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56326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/>
              <a:t>Karte KLEPETALKE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4502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ljeZBesedilom 8"/>
          <p:cNvSpPr txBox="1"/>
          <p:nvPr/>
        </p:nvSpPr>
        <p:spPr>
          <a:xfrm>
            <a:off x="22951" y="31928"/>
            <a:ext cx="4477041" cy="3016210"/>
          </a:xfrm>
          <a:prstGeom prst="rect">
            <a:avLst/>
          </a:prstGeom>
          <a:gradFill>
            <a:gsLst>
              <a:gs pos="0">
                <a:srgbClr val="03D4A8">
                  <a:lumMod val="78000"/>
                </a:srgbClr>
              </a:gs>
              <a:gs pos="25000">
                <a:srgbClr val="21D6E0">
                  <a:lumMod val="95000"/>
                </a:srgbClr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l-SI" sz="2800" i="1" dirty="0">
                <a:solidFill>
                  <a:schemeClr val="bg1"/>
                </a:solidFill>
                <a:latin typeface="+mj-lt"/>
              </a:rPr>
              <a:t>Dokončaj stavek:</a:t>
            </a:r>
          </a:p>
          <a:p>
            <a:pPr algn="ctr"/>
            <a:r>
              <a:rPr lang="sl-SI" sz="4800" dirty="0">
                <a:solidFill>
                  <a:schemeClr val="bg1"/>
                </a:solidFill>
                <a:latin typeface="Blue Highway Linocut" pitchFamily="2" charset="-18"/>
              </a:rPr>
              <a:t>Najbolj zoprn prvi šolski dan je bil zame …</a:t>
            </a:r>
          </a:p>
          <a:p>
            <a:endParaRPr lang="sl-SI" dirty="0"/>
          </a:p>
        </p:txBody>
      </p:sp>
      <p:sp>
        <p:nvSpPr>
          <p:cNvPr id="13" name="PoljeZBesedilom 12"/>
          <p:cNvSpPr txBox="1"/>
          <p:nvPr/>
        </p:nvSpPr>
        <p:spPr>
          <a:xfrm>
            <a:off x="4499992" y="29818"/>
            <a:ext cx="4644008" cy="2893100"/>
          </a:xfrm>
          <a:prstGeom prst="rect">
            <a:avLst/>
          </a:prstGeom>
          <a:gradFill>
            <a:gsLst>
              <a:gs pos="0">
                <a:srgbClr val="CCCCFF">
                  <a:lumMod val="53000"/>
                  <a:lumOff val="47000"/>
                  <a:alpha val="82000"/>
                </a:srgbClr>
              </a:gs>
              <a:gs pos="17999">
                <a:srgbClr val="99CCFF"/>
              </a:gs>
              <a:gs pos="36000">
                <a:srgbClr val="9966FF">
                  <a:alpha val="92000"/>
                  <a:lumMod val="33000"/>
                  <a:lumOff val="67000"/>
                </a:srgbClr>
              </a:gs>
              <a:gs pos="61000">
                <a:srgbClr val="CC99FF">
                  <a:lumMod val="76000"/>
                  <a:lumOff val="24000"/>
                </a:srgbClr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l-SI" sz="3200" i="1" dirty="0">
                <a:latin typeface="+mj-lt"/>
              </a:rPr>
              <a:t>Dokončaj stavek:</a:t>
            </a:r>
            <a:endParaRPr lang="sl-SI" sz="800" i="1" dirty="0">
              <a:latin typeface="+mj-lt"/>
            </a:endParaRPr>
          </a:p>
          <a:p>
            <a:pPr algn="ctr"/>
            <a:r>
              <a:rPr lang="sl-SI" sz="4400" dirty="0">
                <a:latin typeface="Blue Highway Linocut" pitchFamily="2" charset="-18"/>
              </a:rPr>
              <a:t>Najboljši prvi šolski dan, ki sem ga doživel je bil …</a:t>
            </a:r>
          </a:p>
          <a:p>
            <a:pPr algn="ctr"/>
            <a:endParaRPr lang="sl-SI" dirty="0">
              <a:solidFill>
                <a:schemeClr val="bg1"/>
              </a:solidFill>
              <a:latin typeface="Blue Highway Linocut" pitchFamily="2" charset="-18"/>
            </a:endParaRPr>
          </a:p>
        </p:txBody>
      </p:sp>
      <p:sp>
        <p:nvSpPr>
          <p:cNvPr id="14" name="PoljeZBesedilom 13"/>
          <p:cNvSpPr txBox="1"/>
          <p:nvPr/>
        </p:nvSpPr>
        <p:spPr>
          <a:xfrm>
            <a:off x="22951" y="3384584"/>
            <a:ext cx="4477041" cy="3123932"/>
          </a:xfrm>
          <a:prstGeom prst="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l-SI" sz="3200" i="1" dirty="0">
                <a:latin typeface="+mj-lt"/>
              </a:rPr>
              <a:t>Dokončaj stavek:</a:t>
            </a:r>
          </a:p>
          <a:p>
            <a:pPr algn="ctr"/>
            <a:endParaRPr lang="sl-SI" sz="900" i="1" dirty="0">
              <a:latin typeface="+mj-lt"/>
            </a:endParaRPr>
          </a:p>
          <a:p>
            <a:pPr algn="ctr"/>
            <a:r>
              <a:rPr lang="sl-SI" sz="4800" dirty="0">
                <a:solidFill>
                  <a:schemeClr val="bg1"/>
                </a:solidFill>
                <a:latin typeface="Blue Highway Linocut" pitchFamily="2" charset="-18"/>
              </a:rPr>
              <a:t>V tem šolskem letu imam cilj, da bom …</a:t>
            </a:r>
          </a:p>
          <a:p>
            <a:endParaRPr lang="sl-SI" sz="1100" dirty="0"/>
          </a:p>
        </p:txBody>
      </p:sp>
      <p:sp>
        <p:nvSpPr>
          <p:cNvPr id="15" name="PoljeZBesedilom 14"/>
          <p:cNvSpPr txBox="1"/>
          <p:nvPr/>
        </p:nvSpPr>
        <p:spPr>
          <a:xfrm>
            <a:off x="4499992" y="3388659"/>
            <a:ext cx="4644008" cy="2862322"/>
          </a:xfrm>
          <a:prstGeom prst="rect">
            <a:avLst/>
          </a:prstGeom>
          <a:gradFill flip="none" rotWithShape="1">
            <a:gsLst>
              <a:gs pos="0">
                <a:srgbClr val="FF3399">
                  <a:alpha val="77000"/>
                </a:srgbClr>
              </a:gs>
              <a:gs pos="25000">
                <a:srgbClr val="FF6633">
                  <a:alpha val="67000"/>
                </a:srgbClr>
              </a:gs>
              <a:gs pos="50000">
                <a:srgbClr val="FFFF00">
                  <a:alpha val="69000"/>
                </a:srgbClr>
              </a:gs>
              <a:gs pos="75000">
                <a:srgbClr val="01A78F">
                  <a:alpha val="70000"/>
                </a:srgbClr>
              </a:gs>
              <a:gs pos="100000">
                <a:srgbClr val="3366FF">
                  <a:alpha val="61000"/>
                </a:srgbClr>
              </a:gs>
            </a:gsLst>
            <a:lin ang="8100000" scaled="0"/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l-SI" sz="2800" i="1" dirty="0">
                <a:latin typeface="+mj-lt"/>
              </a:rPr>
              <a:t>Dokončaj stavek:</a:t>
            </a:r>
          </a:p>
          <a:p>
            <a:pPr algn="ctr"/>
            <a:endParaRPr lang="sl-SI" sz="800" i="1" dirty="0">
              <a:latin typeface="+mj-lt"/>
            </a:endParaRPr>
          </a:p>
          <a:p>
            <a:pPr algn="ctr"/>
            <a:r>
              <a:rPr lang="sl-SI" sz="4400" dirty="0">
                <a:latin typeface="Blue Highway Linocut" pitchFamily="2" charset="-18"/>
              </a:rPr>
              <a:t>Upam, da bo do konca današnjega dne…</a:t>
            </a:r>
          </a:p>
          <a:p>
            <a:endParaRPr lang="sl-SI" sz="1200" dirty="0"/>
          </a:p>
        </p:txBody>
      </p:sp>
    </p:spTree>
    <p:extLst>
      <p:ext uri="{BB962C8B-B14F-4D97-AF65-F5344CB8AC3E}">
        <p14:creationId xmlns:p14="http://schemas.microsoft.com/office/powerpoint/2010/main" val="119595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ljeZBesedilom 8"/>
          <p:cNvSpPr txBox="1"/>
          <p:nvPr/>
        </p:nvSpPr>
        <p:spPr>
          <a:xfrm>
            <a:off x="22951" y="31928"/>
            <a:ext cx="4477041" cy="2800767"/>
          </a:xfrm>
          <a:prstGeom prst="rect">
            <a:avLst/>
          </a:prstGeom>
          <a:gradFill>
            <a:gsLst>
              <a:gs pos="0">
                <a:srgbClr val="00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5400000" scaled="0"/>
          </a:gra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l-SI" sz="4400" dirty="0">
                <a:solidFill>
                  <a:schemeClr val="bg1"/>
                </a:solidFill>
                <a:latin typeface="Blue Highway Linocut" pitchFamily="2" charset="-18"/>
              </a:rPr>
              <a:t>Če bi ti v tem trenutku nekdo dal 30 EUR, kaj bi naredil z njimi?</a:t>
            </a:r>
            <a:endParaRPr lang="sl-SI" sz="1600" dirty="0"/>
          </a:p>
        </p:txBody>
      </p:sp>
      <p:sp>
        <p:nvSpPr>
          <p:cNvPr id="13" name="PoljeZBesedilom 12"/>
          <p:cNvSpPr txBox="1"/>
          <p:nvPr/>
        </p:nvSpPr>
        <p:spPr>
          <a:xfrm>
            <a:off x="4499992" y="29818"/>
            <a:ext cx="4644008" cy="3046988"/>
          </a:xfrm>
          <a:prstGeom prst="rect">
            <a:avLst/>
          </a:prstGeom>
          <a:gradFill flip="none" rotWithShape="1">
            <a:gsLst>
              <a:gs pos="0">
                <a:srgbClr val="DDEBCF">
                  <a:lumMod val="26000"/>
                  <a:lumOff val="74000"/>
                </a:srgbClr>
              </a:gs>
              <a:gs pos="50000">
                <a:srgbClr val="9CB86E">
                  <a:alpha val="51000"/>
                  <a:lumMod val="79000"/>
                </a:srgbClr>
              </a:gs>
              <a:gs pos="100000">
                <a:srgbClr val="156B13">
                  <a:alpha val="49000"/>
                </a:srgbClr>
              </a:gs>
            </a:gsLst>
            <a:lin ang="5400000" scaled="0"/>
            <a:tileRect r="-100000" b="-100000"/>
          </a:gra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l-SI" sz="4800" dirty="0">
                <a:latin typeface="Blue Highway Linocut" pitchFamily="2" charset="-18"/>
              </a:rPr>
              <a:t>Katero jed bi z veseljem jedel vsak dan, do konca življenja?</a:t>
            </a:r>
            <a:endParaRPr lang="sl-SI" sz="1600" dirty="0">
              <a:solidFill>
                <a:schemeClr val="bg1"/>
              </a:solidFill>
              <a:latin typeface="Blue Highway Linocut" pitchFamily="2" charset="-18"/>
            </a:endParaRPr>
          </a:p>
        </p:txBody>
      </p:sp>
      <p:sp>
        <p:nvSpPr>
          <p:cNvPr id="14" name="PoljeZBesedilom 13"/>
          <p:cNvSpPr txBox="1"/>
          <p:nvPr/>
        </p:nvSpPr>
        <p:spPr>
          <a:xfrm>
            <a:off x="22951" y="3384584"/>
            <a:ext cx="4477041" cy="2939266"/>
          </a:xfrm>
          <a:prstGeom prst="rect">
            <a:avLst/>
          </a:prstGeom>
          <a:gradFill flip="none" rotWithShape="1"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sl-SI" sz="900" i="1" dirty="0">
              <a:latin typeface="+mj-lt"/>
            </a:endParaRPr>
          </a:p>
          <a:p>
            <a:pPr algn="ctr"/>
            <a:r>
              <a:rPr lang="sl-SI" sz="4400" dirty="0">
                <a:solidFill>
                  <a:schemeClr val="bg1"/>
                </a:solidFill>
                <a:latin typeface="Blue Highway Linocut" pitchFamily="2" charset="-18"/>
              </a:rPr>
              <a:t>V katerem športu si res ne moreš predstavljati samega sebe?</a:t>
            </a:r>
          </a:p>
        </p:txBody>
      </p:sp>
      <p:sp>
        <p:nvSpPr>
          <p:cNvPr id="15" name="PoljeZBesedilom 14"/>
          <p:cNvSpPr txBox="1"/>
          <p:nvPr/>
        </p:nvSpPr>
        <p:spPr>
          <a:xfrm>
            <a:off x="4499992" y="3388659"/>
            <a:ext cx="4644008" cy="2739211"/>
          </a:xfrm>
          <a:prstGeom prst="rect">
            <a:avLst/>
          </a:prstGeom>
          <a:gradFill flip="none" rotWithShape="1">
            <a:gsLst>
              <a:gs pos="0">
                <a:srgbClr val="FF3399">
                  <a:alpha val="77000"/>
                </a:srgbClr>
              </a:gs>
              <a:gs pos="25000">
                <a:schemeClr val="accent6">
                  <a:lumMod val="60000"/>
                  <a:lumOff val="40000"/>
                </a:schemeClr>
              </a:gs>
              <a:gs pos="50000">
                <a:srgbClr val="FFFF00">
                  <a:alpha val="69000"/>
                </a:srgbClr>
              </a:gs>
              <a:gs pos="75000">
                <a:schemeClr val="accent4">
                  <a:lumMod val="40000"/>
                  <a:lumOff val="60000"/>
                </a:schemeClr>
              </a:gs>
              <a:gs pos="100000">
                <a:schemeClr val="accent5">
                  <a:lumMod val="40000"/>
                  <a:lumOff val="60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l-SI" sz="4000" dirty="0">
                <a:latin typeface="Blue Highway Linocut" pitchFamily="2" charset="-18"/>
              </a:rPr>
              <a:t>Če bi bil olimpijski zmagovalec, v katerem športu bi dosegel zmago?</a:t>
            </a:r>
          </a:p>
          <a:p>
            <a:endParaRPr lang="sl-SI" sz="1200" dirty="0"/>
          </a:p>
        </p:txBody>
      </p:sp>
    </p:spTree>
    <p:extLst>
      <p:ext uri="{BB962C8B-B14F-4D97-AF65-F5344CB8AC3E}">
        <p14:creationId xmlns:p14="http://schemas.microsoft.com/office/powerpoint/2010/main" val="2973447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ljeZBesedilom 8"/>
          <p:cNvSpPr txBox="1"/>
          <p:nvPr/>
        </p:nvSpPr>
        <p:spPr>
          <a:xfrm>
            <a:off x="22951" y="31928"/>
            <a:ext cx="4477041" cy="3046988"/>
          </a:xfrm>
          <a:prstGeom prst="rect">
            <a:avLst/>
          </a:prstGeom>
          <a:gradFill>
            <a:gsLst>
              <a:gs pos="0">
                <a:srgbClr val="00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5400000" scaled="0"/>
          </a:gra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l-SI" sz="4800" dirty="0">
                <a:solidFill>
                  <a:schemeClr val="bg1"/>
                </a:solidFill>
                <a:latin typeface="Blue Highway Linocut" pitchFamily="2" charset="-18"/>
              </a:rPr>
              <a:t>Če bi ti zlata ribica izpolnila 3 želje, kaj bi si zaželel?</a:t>
            </a:r>
            <a:endParaRPr lang="sl-SI" sz="1600" dirty="0"/>
          </a:p>
        </p:txBody>
      </p:sp>
      <p:sp>
        <p:nvSpPr>
          <p:cNvPr id="13" name="PoljeZBesedilom 12"/>
          <p:cNvSpPr txBox="1"/>
          <p:nvPr/>
        </p:nvSpPr>
        <p:spPr>
          <a:xfrm>
            <a:off x="4499992" y="29818"/>
            <a:ext cx="4644008" cy="2554545"/>
          </a:xfrm>
          <a:prstGeom prst="rect">
            <a:avLst/>
          </a:prstGeom>
          <a:gradFill flip="none" rotWithShape="1">
            <a:gsLst>
              <a:gs pos="0">
                <a:srgbClr val="DDEBCF">
                  <a:lumMod val="26000"/>
                  <a:lumOff val="74000"/>
                </a:srgbClr>
              </a:gs>
              <a:gs pos="50000">
                <a:srgbClr val="9CB86E">
                  <a:alpha val="51000"/>
                  <a:lumMod val="79000"/>
                </a:srgbClr>
              </a:gs>
              <a:gs pos="100000">
                <a:srgbClr val="156B13">
                  <a:alpha val="49000"/>
                </a:srgbClr>
              </a:gs>
            </a:gsLst>
            <a:lin ang="5400000" scaled="0"/>
            <a:tileRect r="-100000" b="-100000"/>
          </a:gra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l-SI" sz="4000" dirty="0">
                <a:latin typeface="Blue Highway Linocut" pitchFamily="2" charset="-18"/>
              </a:rPr>
              <a:t>Če bi šel na samotni otok, katere 3 predmete bi vzel s sabo?</a:t>
            </a:r>
            <a:endParaRPr lang="sl-SI" sz="4000" dirty="0">
              <a:solidFill>
                <a:schemeClr val="bg1"/>
              </a:solidFill>
              <a:latin typeface="Blue Highway Linocut" pitchFamily="2" charset="-18"/>
            </a:endParaRPr>
          </a:p>
        </p:txBody>
      </p:sp>
      <p:sp>
        <p:nvSpPr>
          <p:cNvPr id="14" name="PoljeZBesedilom 13"/>
          <p:cNvSpPr txBox="1"/>
          <p:nvPr/>
        </p:nvSpPr>
        <p:spPr>
          <a:xfrm>
            <a:off x="22951" y="3384584"/>
            <a:ext cx="4477041" cy="3616375"/>
          </a:xfrm>
          <a:prstGeom prst="rect">
            <a:avLst/>
          </a:prstGeom>
          <a:gradFill flip="none" rotWithShape="1"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sl-SI" sz="900" i="1" dirty="0">
              <a:latin typeface="+mj-lt"/>
            </a:endParaRPr>
          </a:p>
          <a:p>
            <a:pPr algn="ctr"/>
            <a:r>
              <a:rPr lang="sl-SI" sz="4400" dirty="0">
                <a:solidFill>
                  <a:schemeClr val="bg1"/>
                </a:solidFill>
                <a:latin typeface="Blue Highway Linocut" pitchFamily="2" charset="-18"/>
              </a:rPr>
              <a:t>Če bi lahko spremenil kar koli na sebi, katero stvar bi izbral? </a:t>
            </a:r>
          </a:p>
        </p:txBody>
      </p:sp>
      <p:sp>
        <p:nvSpPr>
          <p:cNvPr id="15" name="PoljeZBesedilom 14"/>
          <p:cNvSpPr txBox="1"/>
          <p:nvPr/>
        </p:nvSpPr>
        <p:spPr>
          <a:xfrm>
            <a:off x="4499992" y="3388659"/>
            <a:ext cx="4644008" cy="2985433"/>
          </a:xfrm>
          <a:prstGeom prst="rect">
            <a:avLst/>
          </a:prstGeom>
          <a:gradFill flip="none" rotWithShape="1">
            <a:gsLst>
              <a:gs pos="0">
                <a:srgbClr val="FF3399">
                  <a:alpha val="77000"/>
                </a:srgbClr>
              </a:gs>
              <a:gs pos="25000">
                <a:schemeClr val="accent6">
                  <a:lumMod val="60000"/>
                  <a:lumOff val="40000"/>
                </a:schemeClr>
              </a:gs>
              <a:gs pos="50000">
                <a:srgbClr val="FFFF00">
                  <a:alpha val="69000"/>
                </a:srgbClr>
              </a:gs>
              <a:gs pos="75000">
                <a:schemeClr val="accent4">
                  <a:lumMod val="40000"/>
                  <a:lumOff val="60000"/>
                </a:schemeClr>
              </a:gs>
              <a:gs pos="100000">
                <a:schemeClr val="accent5">
                  <a:lumMod val="40000"/>
                  <a:lumOff val="60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l-SI" sz="4400" dirty="0">
                <a:latin typeface="Blue Highway Linocut" pitchFamily="2" charset="-18"/>
              </a:rPr>
              <a:t>Če bi lahko postal nekdo drug za en dan, v koga bi se najraje spremenil?</a:t>
            </a:r>
          </a:p>
          <a:p>
            <a:endParaRPr lang="sl-SI" sz="1200" dirty="0"/>
          </a:p>
        </p:txBody>
      </p:sp>
    </p:spTree>
    <p:extLst>
      <p:ext uri="{BB962C8B-B14F-4D97-AF65-F5344CB8AC3E}">
        <p14:creationId xmlns:p14="http://schemas.microsoft.com/office/powerpoint/2010/main" val="1447606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ljeZBesedilom 8"/>
          <p:cNvSpPr txBox="1"/>
          <p:nvPr/>
        </p:nvSpPr>
        <p:spPr>
          <a:xfrm>
            <a:off x="0" y="29074"/>
            <a:ext cx="4502905" cy="3631763"/>
          </a:xfrm>
          <a:prstGeom prst="rect">
            <a:avLst/>
          </a:prstGeom>
          <a:gradFill>
            <a:gsLst>
              <a:gs pos="0">
                <a:srgbClr val="03D4A8">
                  <a:lumMod val="78000"/>
                </a:srgbClr>
              </a:gs>
              <a:gs pos="25000">
                <a:srgbClr val="21D6E0">
                  <a:lumMod val="95000"/>
                </a:srgbClr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l-SI" sz="4800" dirty="0">
                <a:solidFill>
                  <a:schemeClr val="bg1"/>
                </a:solidFill>
                <a:latin typeface="Blue Highway Linocut" pitchFamily="2" charset="-18"/>
              </a:rPr>
              <a:t>Katere lastnosti najbolj ceniš pri svojih prijateljih?</a:t>
            </a:r>
          </a:p>
          <a:p>
            <a:pPr algn="ctr"/>
            <a:endParaRPr lang="sl-SI" sz="2000" dirty="0">
              <a:solidFill>
                <a:schemeClr val="bg1"/>
              </a:solidFill>
              <a:latin typeface="Blue Highway Linocut" pitchFamily="2" charset="-18"/>
            </a:endParaRPr>
          </a:p>
          <a:p>
            <a:endParaRPr lang="sl-SI" dirty="0"/>
          </a:p>
        </p:txBody>
      </p:sp>
      <p:sp>
        <p:nvSpPr>
          <p:cNvPr id="13" name="PoljeZBesedilom 12"/>
          <p:cNvSpPr txBox="1"/>
          <p:nvPr/>
        </p:nvSpPr>
        <p:spPr>
          <a:xfrm>
            <a:off x="4499992" y="29818"/>
            <a:ext cx="4644008" cy="3046988"/>
          </a:xfrm>
          <a:prstGeom prst="rect">
            <a:avLst/>
          </a:prstGeom>
          <a:gradFill>
            <a:gsLst>
              <a:gs pos="0">
                <a:srgbClr val="CCCCFF">
                  <a:lumMod val="53000"/>
                  <a:lumOff val="47000"/>
                  <a:alpha val="82000"/>
                </a:srgbClr>
              </a:gs>
              <a:gs pos="17999">
                <a:srgbClr val="99CCFF"/>
              </a:gs>
              <a:gs pos="36000">
                <a:srgbClr val="9966FF">
                  <a:alpha val="92000"/>
                  <a:lumMod val="33000"/>
                  <a:lumOff val="67000"/>
                </a:srgbClr>
              </a:gs>
              <a:gs pos="61000">
                <a:srgbClr val="CC99FF">
                  <a:lumMod val="76000"/>
                  <a:lumOff val="24000"/>
                </a:srgbClr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0"/>
          </a:gra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l-SI" sz="3200" i="1" dirty="0">
                <a:latin typeface="+mj-lt"/>
              </a:rPr>
              <a:t>Dokončaj stavek:</a:t>
            </a:r>
            <a:endParaRPr lang="sl-SI" sz="800" i="1" dirty="0">
              <a:latin typeface="+mj-lt"/>
            </a:endParaRPr>
          </a:p>
          <a:p>
            <a:pPr algn="ctr"/>
            <a:endParaRPr lang="sl-SI" sz="5400" dirty="0">
              <a:latin typeface="Blue Highway Linocut" pitchFamily="2" charset="-18"/>
            </a:endParaRPr>
          </a:p>
          <a:p>
            <a:pPr algn="ctr"/>
            <a:r>
              <a:rPr lang="sl-SI" sz="4400" dirty="0">
                <a:latin typeface="Blue Highway Linocut" pitchFamily="2" charset="-18"/>
              </a:rPr>
              <a:t>Najlepši dan v počitnicah je bil …</a:t>
            </a:r>
          </a:p>
          <a:p>
            <a:pPr algn="ctr"/>
            <a:endParaRPr lang="sl-SI" dirty="0">
              <a:solidFill>
                <a:schemeClr val="bg1"/>
              </a:solidFill>
              <a:latin typeface="Blue Highway Linocut" pitchFamily="2" charset="-18"/>
            </a:endParaRPr>
          </a:p>
        </p:txBody>
      </p:sp>
      <p:sp>
        <p:nvSpPr>
          <p:cNvPr id="14" name="PoljeZBesedilom 13"/>
          <p:cNvSpPr txBox="1"/>
          <p:nvPr/>
        </p:nvSpPr>
        <p:spPr>
          <a:xfrm>
            <a:off x="1" y="3384584"/>
            <a:ext cx="4499992" cy="3493264"/>
          </a:xfrm>
          <a:prstGeom prst="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l-SI" sz="3200" i="1" dirty="0">
                <a:latin typeface="+mj-lt"/>
              </a:rPr>
              <a:t>Dokončaj stavek:</a:t>
            </a:r>
          </a:p>
          <a:p>
            <a:pPr algn="ctr"/>
            <a:endParaRPr lang="sl-SI" sz="900" i="1" dirty="0">
              <a:latin typeface="+mj-lt"/>
            </a:endParaRPr>
          </a:p>
          <a:p>
            <a:pPr algn="ctr"/>
            <a:endParaRPr lang="sl-SI" sz="5400" dirty="0">
              <a:solidFill>
                <a:schemeClr val="bg1"/>
              </a:solidFill>
              <a:latin typeface="Blue Highway Linocut" pitchFamily="2" charset="-18"/>
            </a:endParaRPr>
          </a:p>
          <a:p>
            <a:pPr algn="ctr"/>
            <a:r>
              <a:rPr lang="sl-SI" sz="5400" dirty="0">
                <a:solidFill>
                  <a:schemeClr val="bg1"/>
                </a:solidFill>
                <a:latin typeface="Blue Highway Linocut" pitchFamily="2" charset="-18"/>
              </a:rPr>
              <a:t>Ko odrastem, bom …</a:t>
            </a:r>
          </a:p>
          <a:p>
            <a:pPr algn="ctr"/>
            <a:endParaRPr lang="sl-SI" dirty="0"/>
          </a:p>
        </p:txBody>
      </p:sp>
      <p:sp>
        <p:nvSpPr>
          <p:cNvPr id="15" name="PoljeZBesedilom 14"/>
          <p:cNvSpPr txBox="1"/>
          <p:nvPr/>
        </p:nvSpPr>
        <p:spPr>
          <a:xfrm>
            <a:off x="4499992" y="3388659"/>
            <a:ext cx="4644008" cy="3308598"/>
          </a:xfrm>
          <a:prstGeom prst="rect">
            <a:avLst/>
          </a:prstGeom>
          <a:gradFill flip="none" rotWithShape="1">
            <a:gsLst>
              <a:gs pos="0">
                <a:srgbClr val="FF3399">
                  <a:alpha val="77000"/>
                </a:srgbClr>
              </a:gs>
              <a:gs pos="25000">
                <a:srgbClr val="FF6633">
                  <a:alpha val="67000"/>
                </a:srgbClr>
              </a:gs>
              <a:gs pos="50000">
                <a:srgbClr val="FFFF00">
                  <a:alpha val="69000"/>
                </a:srgbClr>
              </a:gs>
              <a:gs pos="75000">
                <a:srgbClr val="01A78F">
                  <a:alpha val="70000"/>
                </a:srgbClr>
              </a:gs>
              <a:gs pos="100000">
                <a:srgbClr val="3366FF">
                  <a:alpha val="61000"/>
                </a:srgbClr>
              </a:gs>
            </a:gsLst>
            <a:lin ang="8100000" scaled="0"/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l-SI" sz="3200" i="1" dirty="0">
                <a:latin typeface="+mj-lt"/>
              </a:rPr>
              <a:t>Dokončaj stavek:</a:t>
            </a:r>
          </a:p>
          <a:p>
            <a:pPr algn="ctr"/>
            <a:endParaRPr lang="sl-SI" sz="900" i="1" dirty="0">
              <a:latin typeface="+mj-lt"/>
            </a:endParaRPr>
          </a:p>
          <a:p>
            <a:pPr algn="ctr"/>
            <a:endParaRPr lang="sl-SI" sz="3200" dirty="0">
              <a:latin typeface="Blue Highway Linocut" pitchFamily="2" charset="-18"/>
            </a:endParaRPr>
          </a:p>
          <a:p>
            <a:pPr algn="ctr"/>
            <a:r>
              <a:rPr lang="sl-SI" sz="4800" dirty="0">
                <a:latin typeface="Blue Highway Linocut" pitchFamily="2" charset="-18"/>
              </a:rPr>
              <a:t>Vem, da me ima nekdo rad, če…</a:t>
            </a:r>
          </a:p>
          <a:p>
            <a:endParaRPr lang="sl-SI" sz="4000" dirty="0"/>
          </a:p>
        </p:txBody>
      </p:sp>
    </p:spTree>
    <p:extLst>
      <p:ext uri="{BB962C8B-B14F-4D97-AF65-F5344CB8AC3E}">
        <p14:creationId xmlns:p14="http://schemas.microsoft.com/office/powerpoint/2010/main" val="2608668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207</Words>
  <Application>Microsoft Office PowerPoint</Application>
  <PresentationFormat>Diaprojekcija na zaslonu (4:3)</PresentationFormat>
  <Paragraphs>33</Paragraphs>
  <Slides>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9" baseType="lpstr">
      <vt:lpstr>Arial</vt:lpstr>
      <vt:lpstr>Blue Highway Linocut</vt:lpstr>
      <vt:lpstr>Calibri</vt:lpstr>
      <vt:lpstr>Officeova tema</vt:lpstr>
      <vt:lpstr>Karte KLEPETALKE</vt:lpstr>
      <vt:lpstr>PowerPointova predstavitev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Karte KLEPETALKE</dc:title>
  <dc:creator>Uporabnik</dc:creator>
  <cp:lastModifiedBy>Jure Cvahte</cp:lastModifiedBy>
  <cp:revision>10</cp:revision>
  <dcterms:created xsi:type="dcterms:W3CDTF">2017-08-31T11:23:00Z</dcterms:created>
  <dcterms:modified xsi:type="dcterms:W3CDTF">2020-03-24T17:07:22Z</dcterms:modified>
</cp:coreProperties>
</file>